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sl-S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89" name="Google Shape;89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62" name="Google Shape;16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70" name="Google Shape;170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fc47ab05fe_0_5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6" name="Google Shape;176;g1fc47ab05fe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77" name="Google Shape;177;g1fc47ab05fe_0_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22" name="Google Shape;12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30" name="Google Shape;13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38" name="Google Shape;13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5" name="Google Shape;14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46" name="Google Shape;14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i="1"/>
          </a:p>
        </p:txBody>
      </p:sp>
      <p:sp>
        <p:nvSpPr>
          <p:cNvPr id="154" name="Google Shape;15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sl-SI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599125" y="80451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sl-SI" sz="5400"/>
              <a:t>GLAVNI NASLOV (IME)</a:t>
            </a:r>
            <a:endParaRPr b="1" sz="5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sl-SI" sz="3300"/>
              <a:t>Podjetje</a:t>
            </a:r>
            <a:endParaRPr b="1" sz="3300"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l-SI" sz="2000"/>
              <a:t>V enem stavku opis produkta / projekta</a:t>
            </a:r>
            <a:endParaRPr sz="2000"/>
          </a:p>
        </p:txBody>
      </p:sp>
      <p:sp>
        <p:nvSpPr>
          <p:cNvPr id="93" name="Google Shape;93;p14"/>
          <p:cNvSpPr txBox="1"/>
          <p:nvPr/>
        </p:nvSpPr>
        <p:spPr>
          <a:xfrm>
            <a:off x="972825" y="5307250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Ime in priimek,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funkcija v podjetju,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kontaktni podatki in spletna stran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5594475" y="530725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logotip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/>
              <a:t>EKIPA</a:t>
            </a:r>
            <a:endParaRPr/>
          </a:p>
        </p:txBody>
      </p:sp>
      <p:sp>
        <p:nvSpPr>
          <p:cNvPr id="165" name="Google Shape;165;p23"/>
          <p:cNvSpPr txBox="1"/>
          <p:nvPr/>
        </p:nvSpPr>
        <p:spPr>
          <a:xfrm>
            <a:off x="732025" y="1735800"/>
            <a:ext cx="76767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Kdo so člani vaše ekipe, njihove reference in področja, ki jih pokrivajo v tem projektu.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Kaj vas drži skupaj?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Kakšna so vaša razmerja?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Je kaj res posebnega na vaši ekipi?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589200" y="6029675"/>
            <a:ext cx="796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Z ekipo imamo pokrita vsa področja posla - Pazite, ekipa je ključna!</a:t>
            </a:r>
            <a:endParaRPr i="1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657550" y="894900"/>
            <a:ext cx="7761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/>
              <a:t>POVZETEK IN PREDLOG SODELOVANJA</a:t>
            </a:r>
            <a:endParaRPr/>
          </a:p>
        </p:txBody>
      </p:sp>
      <p:sp>
        <p:nvSpPr>
          <p:cNvPr id="173" name="Google Shape;173;p24"/>
          <p:cNvSpPr txBox="1"/>
          <p:nvPr/>
        </p:nvSpPr>
        <p:spPr>
          <a:xfrm>
            <a:off x="760950" y="2639175"/>
            <a:ext cx="74649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Povzemite ključne točke vaše poslovne priložnosti v nekaj stavkih.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Zaključite prezentacijo z jasnim predlogom za sodelovanje – kaj so prvi naslednji koraki?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type="title"/>
          </p:nvPr>
        </p:nvSpPr>
        <p:spPr>
          <a:xfrm>
            <a:off x="532325" y="1386101"/>
            <a:ext cx="829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 sz="6600"/>
              <a:t>HVALA</a:t>
            </a:r>
            <a:endParaRPr sz="6600"/>
          </a:p>
        </p:txBody>
      </p:sp>
      <p:sp>
        <p:nvSpPr>
          <p:cNvPr id="180" name="Google Shape;180;p25"/>
          <p:cNvSpPr txBox="1"/>
          <p:nvPr/>
        </p:nvSpPr>
        <p:spPr>
          <a:xfrm>
            <a:off x="0" y="2879975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Namig: </a:t>
            </a:r>
            <a:r>
              <a:rPr lang="sl-SI"/>
              <a:t>Lepa beseda nikdar ne škodi.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sl-SI"/>
              <a:t>PROBLEM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751300" y="2119050"/>
            <a:ext cx="73974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Kateri problem / bolečino (ljudi, podjetij, družbe ...) rešujete?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Opišite ta problem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Ste testirali pri ljudeh, da problem res obstaja in da menijo, da ga je vredno rešiti?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208050" y="6106700"/>
            <a:ext cx="530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Vzbuditi pozornost poslušalcev</a:t>
            </a:r>
            <a:endParaRPr i="1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sl-SI"/>
              <a:t>REŠITEV (vaš produkt)</a:t>
            </a:r>
            <a:endParaRPr b="1"/>
          </a:p>
        </p:txBody>
      </p:sp>
      <p:sp>
        <p:nvSpPr>
          <p:cNvPr id="109" name="Google Shape;109;p16"/>
          <p:cNvSpPr txBox="1"/>
          <p:nvPr/>
        </p:nvSpPr>
        <p:spPr>
          <a:xfrm>
            <a:off x="703125" y="2013075"/>
            <a:ext cx="74457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Opišite, kako točno vaš produkt rešuje prej omenjen problem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Kaj prinaša kupcem/strankam (večjo hitrost, nižje stroške, večjo učinkovitost ...?)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Kdo so vaše stranke in kateri segmenti se pojavljajo na trgu?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338700" y="6154875"/>
            <a:ext cx="8466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Poslušalci razumejo, kaj prodajate in kaj je vrednost vašega produkta / storitve.</a:t>
            </a:r>
            <a:endParaRPr i="1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sl-SI"/>
              <a:t>PRODUKT (predstavitev)</a:t>
            </a:r>
            <a:endParaRPr b="1"/>
          </a:p>
        </p:txBody>
      </p:sp>
      <p:sp>
        <p:nvSpPr>
          <p:cNvPr id="117" name="Google Shape;117;p17"/>
          <p:cNvSpPr txBox="1"/>
          <p:nvPr/>
        </p:nvSpPr>
        <p:spPr>
          <a:xfrm>
            <a:off x="628650" y="1733750"/>
            <a:ext cx="70191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•Renderji, slike, skice, videi ...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Demonstracija v živo? (zaželeno ampak tvegano, če se kaj zalomi)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Zaželjeno: Prikažete, da produkt uporabljajo resnične stranke</a:t>
            </a:r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628650" y="6097050"/>
            <a:ext cx="803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Poslušalci razumejo, kaj prodajate in kaj je vrednost vašega produkta / storitve.</a:t>
            </a:r>
            <a:endParaRPr i="1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/>
              <a:t>EDINSTVENOST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587550" y="1608550"/>
            <a:ext cx="80910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V čem ste boljši oziroma drugačni od konkurence?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Opišite vašo ključno prednost/drugačnost?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Kako je/bo vaša tehnologija zaščitena?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Predstavite poznavanje strukture trga in konkurence ter njihove ponudbe.</a:t>
            </a:r>
            <a:endParaRPr/>
          </a:p>
        </p:txBody>
      </p:sp>
      <p:sp>
        <p:nvSpPr>
          <p:cNvPr id="126" name="Google Shape;126;p18"/>
          <p:cNvSpPr txBox="1"/>
          <p:nvPr/>
        </p:nvSpPr>
        <p:spPr>
          <a:xfrm>
            <a:off x="394900" y="5981475"/>
            <a:ext cx="8216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Poznavanje konkurence in "ne morejo nas enostavno prekopirati".</a:t>
            </a:r>
            <a:endParaRPr i="1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/>
              <a:t>PRODAJA IN MARKETING</a:t>
            </a:r>
            <a:endParaRPr/>
          </a:p>
        </p:txBody>
      </p:sp>
      <p:sp>
        <p:nvSpPr>
          <p:cNvPr id="133" name="Google Shape;133;p19"/>
          <p:cNvSpPr txBox="1"/>
          <p:nvPr/>
        </p:nvSpPr>
        <p:spPr>
          <a:xfrm>
            <a:off x="722400" y="1820450"/>
            <a:ext cx="7744200" cy="17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Kakšen že dosežen prodajni uspeh?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Napredek pri številu uporabnikov?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Referenčne izjave strank?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PR pokritost?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Drugi konkretni podatki in dejstva za krepitev vaših argumentov?</a:t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288950" y="6020000"/>
            <a:ext cx="841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Poznavanje konkurence in "ne morejo nas enostavno prekopirati".</a:t>
            </a:r>
            <a:endParaRPr i="1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/>
              <a:t>FINANCE (prihodki, odhodki)</a:t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712750" y="2070875"/>
            <a:ext cx="71952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Razložite, na kakšen način služite denar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Kakšne so priložnosti za rast 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Kateri so vaši distribucijski kanali in kdo so vaši dobavitelji ter drugi partnerji?</a:t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539375" y="5933325"/>
            <a:ext cx="7676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rPr i="1" lang="sl-SI" sz="1200">
                <a:solidFill>
                  <a:schemeClr val="dk1"/>
                </a:solidFill>
              </a:rPr>
              <a:t>NAMEN TEGA SLIDA: Razumemo pomen prodaje in imamo že poti ...</a:t>
            </a:r>
            <a:endParaRPr i="1"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sl-SI"/>
              <a:t>INVESTICIJA</a:t>
            </a:r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712775" y="1690700"/>
            <a:ext cx="7802700" cy="17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Koliko denarja ste v projekt investirali sami?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Ste že prejeli kakšno investicijo?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Navedite, koliko sredstev potrebujete za realizacijo poslovne ideje.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Navedite, zakaj boste porabili finančna sredstva (stroški dela …).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Kakšen tip investitorjev iščete, kakšna so vaša pričakovanja?</a:t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628650" y="6097075"/>
            <a:ext cx="7886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Jasno izraženo, koliko investicije iščete in zakaj.</a:t>
            </a:r>
            <a:endParaRPr i="1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619125" y="63039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sl-SI"/>
              <a:t>ČASOVNICA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619125" y="2186450"/>
            <a:ext cx="71634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/>
              <a:t>• Opišite ključne mejnike za bližnjo prihodnost in zakaj so te mejniki pomembni.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sl-SI"/>
              <a:t>• Kdaj nameravate ključne mejnike doseči (časovnica)?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/>
              <a:t>• Mejnike opremite tudi s ključnimi kazalniki.</a:t>
            </a:r>
            <a:endParaRPr/>
          </a:p>
        </p:txBody>
      </p:sp>
      <p:sp>
        <p:nvSpPr>
          <p:cNvPr id="158" name="Google Shape;158;p22"/>
          <p:cNvSpPr txBox="1"/>
          <p:nvPr/>
        </p:nvSpPr>
        <p:spPr>
          <a:xfrm>
            <a:off x="1627825" y="6039275"/>
            <a:ext cx="690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l-SI" sz="1200"/>
              <a:t>NAMEN TEGA SLIDA:  Jasna časovnica razvoja produkta in podjetja.</a:t>
            </a:r>
            <a:endParaRPr i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